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9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854AE6-BEF2-7441-72EC-028813DD07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366DBE9-6226-442F-7579-BA8CBD40C3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431166A8-8C34-09C8-4DF0-A8A973C81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ED0EF-A3E3-4CB9-A92B-643B13336E83}" type="datetimeFigureOut">
              <a:rPr lang="pt-PT" smtClean="0"/>
              <a:t>18/01/2024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4495791A-AD7B-475B-C94B-602D91A2C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984BAC6-F066-139D-8C73-812087B08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8A55-98EB-4F13-B93F-DB8E1F60599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699260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B454F0-2B61-127D-577E-FAFBC5503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73B4DD6A-232F-55B6-D096-844F474DCA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AA5A8A79-3B7C-32F0-E831-2AA8629C78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ED0EF-A3E3-4CB9-A92B-643B13336E83}" type="datetimeFigureOut">
              <a:rPr lang="pt-PT" smtClean="0"/>
              <a:t>18/01/2024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EC9B18F-EB67-70B2-D10C-851E846AC4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1B92E62-52C8-6FFE-8431-A76EB25A3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8A55-98EB-4F13-B93F-DB8E1F60599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32673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BFA5D4E-6159-A822-3935-C6F9BCFDA5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B4AF4201-B45E-D049-5943-81A25052FD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5F4CAA4C-13D2-B3CF-78F7-698857C51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ED0EF-A3E3-4CB9-A92B-643B13336E83}" type="datetimeFigureOut">
              <a:rPr lang="pt-PT" smtClean="0"/>
              <a:t>18/01/2024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A008399-E487-0612-CF87-6A248ECA6A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1F254ED1-B322-4CC1-7E07-F1B340414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8A55-98EB-4F13-B93F-DB8E1F60599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55654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94F768-8150-12FA-1AE5-C8B294DCF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7354505-4D06-C477-7BC3-729C38B0F5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F9289F8A-AF38-57EB-69E0-83ECC3AA1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ED0EF-A3E3-4CB9-A92B-643B13336E83}" type="datetimeFigureOut">
              <a:rPr lang="pt-PT" smtClean="0"/>
              <a:t>18/01/2024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0234B22C-5E2E-F946-00BE-A21C50BEAC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AB8D5AB-B19B-ECA4-EEC2-2A6707191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8A55-98EB-4F13-B93F-DB8E1F60599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007134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A70C8D-21CF-1A30-CC42-500928F1CF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86685623-8124-E307-3A64-F4F09C9481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52452E2-4708-4AC3-05C0-A8C09C462A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ED0EF-A3E3-4CB9-A92B-643B13336E83}" type="datetimeFigureOut">
              <a:rPr lang="pt-PT" smtClean="0"/>
              <a:t>18/01/2024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69EC1026-E820-72A8-2D24-1343632BD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201A399C-9DCB-ABFC-DB8B-943EBC5D6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8A55-98EB-4F13-B93F-DB8E1F60599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834058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9DE729-5632-E868-5300-C90F58A56D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5B400A5B-23EA-81D8-0298-4D240BBC22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233F205A-B24B-A6F4-E978-C5B65EB4ED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2199867C-4D66-E1D1-F7CB-CBC974920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ED0EF-A3E3-4CB9-A92B-643B13336E83}" type="datetimeFigureOut">
              <a:rPr lang="pt-PT" smtClean="0"/>
              <a:t>18/01/2024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60F07579-6C50-E281-21E3-7DD392CDB2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EB480EC6-A61F-2159-BE29-511597B16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8A55-98EB-4F13-B93F-DB8E1F60599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32951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2C561D-E4E5-61EB-EB5D-AF1AE43758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1D6A4FE6-433B-6155-E0F3-82D620240B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62B9D0CC-1E45-2E52-8963-4B3C7A3674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3F0B2186-C358-08D9-EBD8-C3D9B1B91C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2F742FEB-F7C0-52FB-9DE9-014638D0B5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2ADF5B4F-C5C0-9C58-967E-5B592E34C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ED0EF-A3E3-4CB9-A92B-643B13336E83}" type="datetimeFigureOut">
              <a:rPr lang="pt-PT" smtClean="0"/>
              <a:t>18/01/2024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1C6D9208-BB62-3BD7-2B54-9733F4365F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83990CE8-4A60-8700-586B-DC63A093B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8A55-98EB-4F13-B93F-DB8E1F60599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058400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198104-4A7D-81C0-8CE6-C6721086E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D7EB7D3E-59F6-8937-0E9E-14E898038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ED0EF-A3E3-4CB9-A92B-643B13336E83}" type="datetimeFigureOut">
              <a:rPr lang="pt-PT" smtClean="0"/>
              <a:t>18/01/2024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B2046E81-67B1-6513-78AA-11C722857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67247535-B0F1-D911-ADD2-9D9532FB6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8A55-98EB-4F13-B93F-DB8E1F60599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938439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CF99ADA6-1F38-B6D4-1EE9-30B3696E7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ED0EF-A3E3-4CB9-A92B-643B13336E83}" type="datetimeFigureOut">
              <a:rPr lang="pt-PT" smtClean="0"/>
              <a:t>18/01/2024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DFA0233F-90F7-BE08-6FE1-79319BCF3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24B7975D-5796-E236-CB67-82D2FC9FA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8A55-98EB-4F13-B93F-DB8E1F60599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692470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C51BE6-857D-3228-B289-200533C5E9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4A600AE-2672-B890-3DD9-53688B575D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ADF20709-50D9-CCBE-EE11-2643267CC2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0A51C85E-7F23-9A3D-0C15-687A8BFA99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ED0EF-A3E3-4CB9-A92B-643B13336E83}" type="datetimeFigureOut">
              <a:rPr lang="pt-PT" smtClean="0"/>
              <a:t>18/01/2024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6C77A839-0A5E-EF9D-7A3C-07F5AAB39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D7464B81-1A82-932E-BE41-6EDDD9F64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8A55-98EB-4F13-B93F-DB8E1F60599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67124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B26100-8130-7BE9-52BA-8DC66F076D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059ED4C2-A63E-664F-51FF-EA9D3E14A2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C5EAF4BA-0847-90BB-0D60-EE273D05D3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F24C67F-10B2-D41C-54D4-4186DEE2D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ED0EF-A3E3-4CB9-A92B-643B13336E83}" type="datetimeFigureOut">
              <a:rPr lang="pt-PT" smtClean="0"/>
              <a:t>18/01/2024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2F9354A5-AA5C-74DB-2FB7-2DCAC7890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968C18AD-882F-9D63-123E-90B71379C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928A55-98EB-4F13-B93F-DB8E1F60599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59388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C8A22A85-F7F3-9FEE-3A4C-F273D4BD43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5BC9ED08-6C13-431C-661D-FE4B5775A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19D8BFC3-59AB-5712-61AB-2B8FF9C34C5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B0ED0EF-A3E3-4CB9-A92B-643B13336E83}" type="datetimeFigureOut">
              <a:rPr lang="pt-PT" smtClean="0"/>
              <a:t>18/01/2024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ECEA0CCA-967B-B669-8F81-AD5D7B2F929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4206DDB-6808-986A-ADE2-EF5ED2F165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928A55-98EB-4F13-B93F-DB8E1F605991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08700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043017B7-DB56-477D-A4AE-8EC1B3C99C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A122FEE-43D7-8162-3A64-23E7B376C9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31384" y="679730"/>
            <a:ext cx="4171994" cy="3932729"/>
          </a:xfrm>
        </p:spPr>
        <p:txBody>
          <a:bodyPr>
            <a:normAutofit/>
          </a:bodyPr>
          <a:lstStyle/>
          <a:p>
            <a:pPr algn="l"/>
            <a:r>
              <a:rPr lang="pt-PT"/>
              <a:t>Tecnologias Web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2218698" y="2733627"/>
            <a:ext cx="1340409" cy="5777807"/>
            <a:chOff x="329184" y="2"/>
            <a:chExt cx="524256" cy="577780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2"/>
              <a:ext cx="524256" cy="566677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" name="Subtítulo 2">
            <a:extLst>
              <a:ext uri="{FF2B5EF4-FFF2-40B4-BE49-F238E27FC236}">
                <a16:creationId xmlns:a16="http://schemas.microsoft.com/office/drawing/2014/main" id="{84DC1E08-7A06-C186-1718-3ED40CF586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31383" y="5227455"/>
            <a:ext cx="3876085" cy="857461"/>
          </a:xfrm>
        </p:spPr>
        <p:txBody>
          <a:bodyPr>
            <a:normAutofit lnSpcReduction="10000"/>
          </a:bodyPr>
          <a:lstStyle/>
          <a:p>
            <a:pPr algn="l"/>
            <a:r>
              <a:rPr lang="pt-PT" dirty="0"/>
              <a:t>Grupo 1</a:t>
            </a:r>
          </a:p>
          <a:p>
            <a:pPr algn="l"/>
            <a:r>
              <a:rPr lang="pt-PT"/>
              <a:t>UMAIA - 2023/2024</a:t>
            </a:r>
            <a:endParaRPr lang="pt-PT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23" y="372533"/>
            <a:ext cx="6116779" cy="606872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Modelo de turbomolecular preto e branco">
            <a:extLst>
              <a:ext uri="{FF2B5EF4-FFF2-40B4-BE49-F238E27FC236}">
                <a16:creationId xmlns:a16="http://schemas.microsoft.com/office/drawing/2014/main" id="{C92F28D7-7907-C804-5469-30C092839B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25" r="34766"/>
          <a:stretch/>
        </p:blipFill>
        <p:spPr>
          <a:xfrm>
            <a:off x="942597" y="612553"/>
            <a:ext cx="5608830" cy="5632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851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C497725C-6431-496A-B11C-691354780D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F28F719-8FA7-253F-A892-93C25DE07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3810" y="3023754"/>
            <a:ext cx="4900144" cy="27369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Notícia</a:t>
            </a:r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+ </a:t>
            </a:r>
            <a:r>
              <a:rPr lang="en-US" sz="54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Tabela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048031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089A89A-1E9C-4761-9DFF-53C275FBF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257770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Marcador de Posição de Conteúdo 3" descr="Uma imagem com texto, captura de ecrã, Tipo de letra, design gráfico&#10;&#10;Descrição gerada automaticamente">
            <a:extLst>
              <a:ext uri="{FF2B5EF4-FFF2-40B4-BE49-F238E27FC236}">
                <a16:creationId xmlns:a16="http://schemas.microsoft.com/office/drawing/2014/main" id="{2265DA86-DA4D-EE97-EC9D-37C05337AF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531" r="11974" b="3"/>
          <a:stretch/>
        </p:blipFill>
        <p:spPr>
          <a:xfrm>
            <a:off x="7114162" y="471748"/>
            <a:ext cx="4324849" cy="2552007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58000" y="3462252"/>
            <a:ext cx="4837176" cy="297996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 descr="Uma imagem com texto, captura de ecrã, Tipo de letra, file&#10;&#10;Descrição gerada automaticamente">
            <a:extLst>
              <a:ext uri="{FF2B5EF4-FFF2-40B4-BE49-F238E27FC236}">
                <a16:creationId xmlns:a16="http://schemas.microsoft.com/office/drawing/2014/main" id="{9C1C9535-2110-5540-4118-3FDD5146EDD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147" r="34792" b="2"/>
          <a:stretch/>
        </p:blipFill>
        <p:spPr>
          <a:xfrm>
            <a:off x="7114162" y="3676230"/>
            <a:ext cx="4324849" cy="255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7121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6" name="Rectangle 225">
            <a:extLst>
              <a:ext uri="{FF2B5EF4-FFF2-40B4-BE49-F238E27FC236}">
                <a16:creationId xmlns:a16="http://schemas.microsoft.com/office/drawing/2014/main" id="{081EA652-8C6A-4E69-BEB9-170809474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Freeform: Shape 227">
            <a:extLst>
              <a:ext uri="{FF2B5EF4-FFF2-40B4-BE49-F238E27FC236}">
                <a16:creationId xmlns:a16="http://schemas.microsoft.com/office/drawing/2014/main" id="{A4026A73-1F7F-49F2-B319-8CA3B3D532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732" y="321733"/>
            <a:ext cx="11546828" cy="6214534"/>
          </a:xfrm>
          <a:custGeom>
            <a:avLst/>
            <a:gdLst>
              <a:gd name="connsiteX0" fmla="*/ 0 w 11546828"/>
              <a:gd name="connsiteY0" fmla="*/ 0 h 6214534"/>
              <a:gd name="connsiteX1" fmla="*/ 7965430 w 11546828"/>
              <a:gd name="connsiteY1" fmla="*/ 0 h 6214534"/>
              <a:gd name="connsiteX2" fmla="*/ 7965430 w 11546828"/>
              <a:gd name="connsiteY2" fmla="*/ 1786 h 6214534"/>
              <a:gd name="connsiteX3" fmla="*/ 11546828 w 11546828"/>
              <a:gd name="connsiteY3" fmla="*/ 1786 h 6214534"/>
              <a:gd name="connsiteX4" fmla="*/ 11546828 w 11546828"/>
              <a:gd name="connsiteY4" fmla="*/ 2866740 h 6214534"/>
              <a:gd name="connsiteX5" fmla="*/ 11225095 w 11546828"/>
              <a:gd name="connsiteY5" fmla="*/ 3179536 h 6214534"/>
              <a:gd name="connsiteX6" fmla="*/ 11225095 w 11546828"/>
              <a:gd name="connsiteY6" fmla="*/ 301542 h 6214534"/>
              <a:gd name="connsiteX7" fmla="*/ 320042 w 11546828"/>
              <a:gd name="connsiteY7" fmla="*/ 301542 h 6214534"/>
              <a:gd name="connsiteX8" fmla="*/ 320042 w 11546828"/>
              <a:gd name="connsiteY8" fmla="*/ 5909424 h 6214534"/>
              <a:gd name="connsiteX9" fmla="*/ 8417210 w 11546828"/>
              <a:gd name="connsiteY9" fmla="*/ 5909424 h 6214534"/>
              <a:gd name="connsiteX10" fmla="*/ 8103383 w 11546828"/>
              <a:gd name="connsiteY10" fmla="*/ 6214534 h 6214534"/>
              <a:gd name="connsiteX11" fmla="*/ 7222929 w 11546828"/>
              <a:gd name="connsiteY11" fmla="*/ 6214534 h 6214534"/>
              <a:gd name="connsiteX12" fmla="*/ 7222929 w 11546828"/>
              <a:gd name="connsiteY12" fmla="*/ 6212748 h 6214534"/>
              <a:gd name="connsiteX13" fmla="*/ 0 w 11546828"/>
              <a:gd name="connsiteY13" fmla="*/ 6212748 h 6214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546828" h="6214534">
                <a:moveTo>
                  <a:pt x="0" y="0"/>
                </a:moveTo>
                <a:lnTo>
                  <a:pt x="7965430" y="0"/>
                </a:lnTo>
                <a:lnTo>
                  <a:pt x="7965430" y="1786"/>
                </a:lnTo>
                <a:lnTo>
                  <a:pt x="11546828" y="1786"/>
                </a:lnTo>
                <a:lnTo>
                  <a:pt x="11546828" y="2866740"/>
                </a:lnTo>
                <a:lnTo>
                  <a:pt x="11225095" y="3179536"/>
                </a:lnTo>
                <a:lnTo>
                  <a:pt x="11225095" y="301542"/>
                </a:lnTo>
                <a:lnTo>
                  <a:pt x="320042" y="301542"/>
                </a:lnTo>
                <a:lnTo>
                  <a:pt x="320042" y="5909424"/>
                </a:lnTo>
                <a:lnTo>
                  <a:pt x="8417210" y="5909424"/>
                </a:lnTo>
                <a:lnTo>
                  <a:pt x="8103383" y="6214534"/>
                </a:lnTo>
                <a:lnTo>
                  <a:pt x="7222929" y="6214534"/>
                </a:lnTo>
                <a:lnTo>
                  <a:pt x="7222929" y="6212748"/>
                </a:lnTo>
                <a:lnTo>
                  <a:pt x="0" y="6212748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0" name="Right Triangle 229">
            <a:extLst>
              <a:ext uri="{FF2B5EF4-FFF2-40B4-BE49-F238E27FC236}">
                <a16:creationId xmlns:a16="http://schemas.microsoft.com/office/drawing/2014/main" id="{5298780A-33B9-4EA2-8F67-DE68AD6284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7F488E8B-4E1E-4402-8935-D4E6C02615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A74A7C3-40B0-C22B-E4F2-2F223B1109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900" y="1188637"/>
            <a:ext cx="3141430" cy="4480726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sz="5600" kern="1200" dirty="0" err="1">
                <a:latin typeface="+mj-lt"/>
                <a:ea typeface="+mj-ea"/>
                <a:cs typeface="+mj-cs"/>
              </a:rPr>
              <a:t>Technews</a:t>
            </a:r>
            <a:endParaRPr lang="en-US" sz="5600" kern="1200" dirty="0">
              <a:latin typeface="+mj-lt"/>
              <a:ea typeface="+mj-ea"/>
              <a:cs typeface="+mj-cs"/>
            </a:endParaRPr>
          </a:p>
        </p:txBody>
      </p: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23AAC9B5-8015-485C-ACF9-A750390E9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852863"/>
            <a:ext cx="0" cy="3236495"/>
          </a:xfrm>
          <a:prstGeom prst="line">
            <a:avLst/>
          </a:prstGeom>
          <a:ln w="19050" cap="sq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B9CE4149-2779-5274-1CFF-5E1BF14ADF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8928" y="1338729"/>
            <a:ext cx="4795584" cy="418054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>
              <a:buNone/>
            </a:pPr>
            <a:r>
              <a:rPr lang="en-US" sz="2400" kern="1200" dirty="0">
                <a:latin typeface="+mn-lt"/>
                <a:ea typeface="+mn-ea"/>
                <a:cs typeface="+mn-cs"/>
              </a:rPr>
              <a:t>Site de </a:t>
            </a:r>
            <a:r>
              <a:rPr lang="en-US" sz="2400" kern="1200" dirty="0" err="1">
                <a:latin typeface="+mn-lt"/>
                <a:ea typeface="+mn-ea"/>
                <a:cs typeface="+mn-cs"/>
              </a:rPr>
              <a:t>notícias</a:t>
            </a:r>
            <a:r>
              <a:rPr lang="en-US" sz="24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400" kern="1200" dirty="0" err="1">
                <a:latin typeface="+mn-lt"/>
                <a:ea typeface="+mn-ea"/>
                <a:cs typeface="+mn-cs"/>
              </a:rPr>
              <a:t>sobre</a:t>
            </a:r>
            <a:r>
              <a:rPr lang="en-US" sz="2400" kern="1200" dirty="0">
                <a:latin typeface="+mn-lt"/>
                <a:ea typeface="+mn-ea"/>
                <a:cs typeface="+mn-cs"/>
              </a:rPr>
              <a:t> </a:t>
            </a:r>
            <a:r>
              <a:rPr lang="en-US" sz="2400" kern="1200" dirty="0" err="1">
                <a:latin typeface="+mn-lt"/>
                <a:ea typeface="+mn-ea"/>
                <a:cs typeface="+mn-cs"/>
              </a:rPr>
              <a:t>tecnologia</a:t>
            </a:r>
            <a:endParaRPr lang="en-US" sz="2400" kern="12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46666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49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Posição de Conteúdo 4" descr="Uma imagem com Tipo de letra, Gráficos, captura de ecrã, design gráfico&#10;&#10;Descrição gerada automaticamente">
            <a:extLst>
              <a:ext uri="{FF2B5EF4-FFF2-40B4-BE49-F238E27FC236}">
                <a16:creationId xmlns:a16="http://schemas.microsoft.com/office/drawing/2014/main" id="{F6F3EEA5-3441-20F3-9CA6-CE12963D0D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303" y="1119116"/>
            <a:ext cx="9422908" cy="2213635"/>
          </a:xfrm>
          <a:prstGeom prst="rect">
            <a:avLst/>
          </a:prstGeom>
        </p:spPr>
      </p:pic>
      <p:sp>
        <p:nvSpPr>
          <p:cNvPr id="57" name="Right Triangle 51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8" name="Rectangle 53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ED111C2-497E-2FA2-621E-E1A94B13C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9304" y="3429000"/>
            <a:ext cx="8921672" cy="1713305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8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Logo</a:t>
            </a:r>
          </a:p>
        </p:txBody>
      </p:sp>
    </p:spTree>
    <p:extLst>
      <p:ext uri="{BB962C8B-B14F-4D97-AF65-F5344CB8AC3E}">
        <p14:creationId xmlns:p14="http://schemas.microsoft.com/office/powerpoint/2010/main" val="290566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91DC6ABD-215C-4EA8-A483-CEF5B99AB3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5CCCFC1-FEE6-5184-3F27-89D9F34DC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9609" y="679731"/>
            <a:ext cx="4171994" cy="373654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Barra de </a:t>
            </a:r>
            <a:r>
              <a:rPr lang="en-US" sz="6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Navegação</a:t>
            </a: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(head)</a:t>
            </a: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3AF6A671-C637-4547-85F4-51B6D18813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416432" y="1"/>
            <a:ext cx="2446384" cy="5777808"/>
            <a:chOff x="329184" y="1"/>
            <a:chExt cx="524256" cy="5777808"/>
          </a:xfrm>
        </p:grpSpPr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575CF26-3D3C-4C5A-A2B7-00432016E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1208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99413ED5-9ED4-4772-BCE4-2BCAE6B12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86598" y="269324"/>
            <a:ext cx="6116779" cy="620877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Marcador de Posição de Conteúdo 3">
            <a:extLst>
              <a:ext uri="{FF2B5EF4-FFF2-40B4-BE49-F238E27FC236}">
                <a16:creationId xmlns:a16="http://schemas.microsoft.com/office/drawing/2014/main" id="{AD21220D-EE6C-D082-2F6A-7371B1C58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0572" y="3037182"/>
            <a:ext cx="5608830" cy="673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055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1574D71B-7917-4BD7-887C-1D652DB0D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7FC9EB3-B67B-BBA0-EDF3-30254D51D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8841" y="679730"/>
            <a:ext cx="3951414" cy="378704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Disposição</a:t>
            </a: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das </a:t>
            </a:r>
            <a:r>
              <a:rPr lang="en-US" sz="6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notícias</a:t>
            </a: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(</a:t>
            </a:r>
            <a:r>
              <a:rPr lang="en-US" sz="6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Página</a:t>
            </a: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Principal)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605660" y="145634"/>
            <a:ext cx="1715478" cy="692679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8623" y="269325"/>
            <a:ext cx="6116779" cy="617193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Marcador de Posição de Conteúdo 3" descr="Uma imagem com texto, captura de ecrã&#10;&#10;Descrição gerada automaticamente">
            <a:extLst>
              <a:ext uri="{FF2B5EF4-FFF2-40B4-BE49-F238E27FC236}">
                <a16:creationId xmlns:a16="http://schemas.microsoft.com/office/drawing/2014/main" id="{4B723A9E-3DB9-325F-BA7A-35B65CAA7B1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52" r="27809" b="-2"/>
          <a:stretch/>
        </p:blipFill>
        <p:spPr>
          <a:xfrm>
            <a:off x="942597" y="1332807"/>
            <a:ext cx="5608830" cy="4044972"/>
          </a:xfrm>
          <a:prstGeom prst="rect">
            <a:avLst/>
          </a:prstGeom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6CF143E5-57C3-46A3-91A2-EDAA7A8E6A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080788" y="2754068"/>
            <a:ext cx="149016" cy="170992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370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62542EEC-4F7C-4AE2-933E-EAC8EB3FA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856DF49-5B7B-C2AD-628E-C930FECD2C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1856" y="3113415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Newsletter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Marcador de Posição de Conteúdo 3" descr="Uma imagem com captura de ecrã, texto, file, Tipo de letra&#10;&#10;Descrição gerada automaticamente">
            <a:extLst>
              <a:ext uri="{FF2B5EF4-FFF2-40B4-BE49-F238E27FC236}">
                <a16:creationId xmlns:a16="http://schemas.microsoft.com/office/drawing/2014/main" id="{C50B7BA1-608D-7EC2-8D5A-05F2C627141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759" r="33362" b="-1"/>
          <a:stretch/>
        </p:blipFill>
        <p:spPr>
          <a:xfrm>
            <a:off x="733507" y="666728"/>
            <a:ext cx="5536001" cy="5465791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91115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45B1D5C-0827-4AF0-8186-11FC5A8B8B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463A7F3-1426-4EA4-50F5-3F33AEB954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 err="1"/>
              <a:t>Rodapé</a:t>
            </a:r>
            <a:r>
              <a:rPr lang="en-US" sz="3700" dirty="0"/>
              <a:t> (footer)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Marcador de Posição de Conteúdo 3" descr="Uma imagem com captura de ecrã, texto, verde, Tipo de letra&#10;&#10;Descrição gerada automaticamente">
            <a:extLst>
              <a:ext uri="{FF2B5EF4-FFF2-40B4-BE49-F238E27FC236}">
                <a16:creationId xmlns:a16="http://schemas.microsoft.com/office/drawing/2014/main" id="{10A17582-039E-9CCE-41ED-7CC5CA5C82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1986" r="22030" b="-1"/>
          <a:stretch/>
        </p:blipFill>
        <p:spPr>
          <a:xfrm>
            <a:off x="545238" y="858525"/>
            <a:ext cx="7608304" cy="521190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042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45B1D5C-0827-4AF0-8186-11FC5A8B8B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C6D979E-9E3A-D99A-C7A4-C1418FC2D0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dirty="0" err="1"/>
              <a:t>Disposição</a:t>
            </a:r>
            <a:r>
              <a:rPr lang="en-US" sz="3700" dirty="0"/>
              <a:t> das </a:t>
            </a:r>
            <a:r>
              <a:rPr lang="en-US" sz="3700" dirty="0" err="1"/>
              <a:t>notícias</a:t>
            </a:r>
            <a:endParaRPr lang="en-US" sz="3700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Marcador de Posição de Conteúdo 3" descr="Uma imagem com texto, captura de ecrã, Cara humana, pessoa&#10;&#10;Descrição gerada automaticamente">
            <a:extLst>
              <a:ext uri="{FF2B5EF4-FFF2-40B4-BE49-F238E27FC236}">
                <a16:creationId xmlns:a16="http://schemas.microsoft.com/office/drawing/2014/main" id="{2CA1A3A3-A06B-2EF9-9802-197C6AC6D6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652" r="15277" b="-1"/>
          <a:stretch/>
        </p:blipFill>
        <p:spPr>
          <a:xfrm>
            <a:off x="545238" y="858525"/>
            <a:ext cx="7608304" cy="5211906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146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A79A7CF-01AF-4178-9369-94E0C90EB0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F028FB0-0592-5C4E-EB31-DFE5EB749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67909" y="2023110"/>
            <a:ext cx="2469624" cy="28460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Disposição</a:t>
            </a:r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das </a:t>
            </a: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notícias</a:t>
            </a:r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(</a:t>
            </a: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restantes</a:t>
            </a:r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37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páginas</a:t>
            </a:r>
            <a:r>
              <a:rPr lang="en-US" sz="37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)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9413ED5-9ED4-4772-BCE4-2BCAE6B12E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433973" y="-827233"/>
            <a:ext cx="1715478" cy="85834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4357C93-F0CB-4A1C-8F77-4E90637898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2085" y="664308"/>
            <a:ext cx="8082632" cy="560034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Marcador de Posição de Conteúdo 3" descr="Uma imagem com texto, captura de ecrã, cartão de visita, design&#10;&#10;Descrição gerada automaticamente">
            <a:extLst>
              <a:ext uri="{FF2B5EF4-FFF2-40B4-BE49-F238E27FC236}">
                <a16:creationId xmlns:a16="http://schemas.microsoft.com/office/drawing/2014/main" id="{63B63752-A191-4917-74D8-2B84B0ED5D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5238" y="1581422"/>
            <a:ext cx="7608304" cy="3766111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90F533E9-6690-41A8-A372-4C6C622D02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950447" y="3392097"/>
            <a:ext cx="1719072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6188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</TotalTime>
  <Words>45</Words>
  <Application>Microsoft Office PowerPoint</Application>
  <PresentationFormat>Ecrã Panorâmico</PresentationFormat>
  <Paragraphs>13</Paragraphs>
  <Slides>10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Tema do Office</vt:lpstr>
      <vt:lpstr>Tecnologias Web</vt:lpstr>
      <vt:lpstr>Technews</vt:lpstr>
      <vt:lpstr>Logo</vt:lpstr>
      <vt:lpstr>Barra de Navegação (head)</vt:lpstr>
      <vt:lpstr>Disposição das notícias (Página Principal)</vt:lpstr>
      <vt:lpstr>Newsletter</vt:lpstr>
      <vt:lpstr>Rodapé (footer)</vt:lpstr>
      <vt:lpstr>Disposição das notícias</vt:lpstr>
      <vt:lpstr>Disposição das notícias (restantes páginas)</vt:lpstr>
      <vt:lpstr>Notícia + Tabela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Tecnologias Web</dc:title>
  <dc:creator>Luena Andreia Martins Pereira</dc:creator>
  <cp:lastModifiedBy>Luena Andreia Martins Pereira</cp:lastModifiedBy>
  <cp:revision>4</cp:revision>
  <dcterms:created xsi:type="dcterms:W3CDTF">2024-01-18T16:56:53Z</dcterms:created>
  <dcterms:modified xsi:type="dcterms:W3CDTF">2024-01-18T20:47:38Z</dcterms:modified>
</cp:coreProperties>
</file>

<file path=docProps/thumbnail.jpeg>
</file>